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9" r:id="rId5"/>
    <p:sldId id="1152" r:id="rId6"/>
    <p:sldId id="1143" r:id="rId7"/>
    <p:sldId id="1153" r:id="rId8"/>
    <p:sldId id="1144" r:id="rId9"/>
    <p:sldId id="1154" r:id="rId10"/>
    <p:sldId id="1145" r:id="rId11"/>
    <p:sldId id="1150" r:id="rId12"/>
    <p:sldId id="115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0934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never gave up no matter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 or hot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began to study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12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put all their energy into reading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way, they learned a great deal of knowledge and made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  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years later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grew up with talents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last, their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true and they made great contributions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their country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Chinese idiom story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360854" y="3140968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考查形容词辨析。句意：无论冬天多冷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夏天多热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他们从不放弃。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干旱的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“...or hot in summer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或者夏天很炎热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此空表示冬天寒冷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与后文呼应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表示他们无论严寒酷暑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从不放弃。故选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803589"/>
            <a:ext cx="11485848" cy="164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考查副词辨析。句意：此外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他们开始认真研究历史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把所有的精力放在读书上。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put all their energy into reading books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并把所有的精力放在读书上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他们应是认真地研究历史。故选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76525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1072" y="4366212"/>
            <a:ext cx="3706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08434"/>
          </a:xfrm>
        </p:spPr>
        <p:txBody>
          <a:bodyPr/>
          <a:lstStyle/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never gave up no matter how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winter or hot in summer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they began to study history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12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put all their energy into reading books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they learned a great deal of knowledge and made much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   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years later,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grew up with talents and wisdom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their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true and they made great contributions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their country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Chinese idiom story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4"/>
          <p:cNvSpPr txBox="1">
            <a:spLocks/>
          </p:cNvSpPr>
          <p:nvPr/>
        </p:nvSpPr>
        <p:spPr bwMode="auto">
          <a:xfrm>
            <a:off x="360854" y="3529830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考查名词辨析。句意：以这种方式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他们学到了很多知识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取得了很大的进步。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金钱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道理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way, they learned a great deal of knowledge and...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以闻鸡起舞这种方式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他们学到了很多知识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他们取得了很大的进步。故选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16698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717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0934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never gave up no matter how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winter or hot in summer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they began to study history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789988" algn="l"/>
              </a:tabLst>
            </a:pP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12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put all their energy into reading books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they learned a great deal of knowledge and made much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   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years later,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grew up with talents and wisdom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their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true and they made great contributions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their country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Chinese idiom story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563" algn="l"/>
                <a:tab pos="6210300" algn="l"/>
                <a:tab pos="86090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mistakes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5"/>
          <p:cNvSpPr txBox="1">
            <a:spLocks/>
          </p:cNvSpPr>
          <p:nvPr/>
        </p:nvSpPr>
        <p:spPr bwMode="auto">
          <a:xfrm>
            <a:off x="360854" y="3573016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考查代词辨析。句意：几年后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他们两个都长大成了有才华和智慧的人。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两者之一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三者或三者以上全部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二者都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两者都不是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。根据短文内容可知祖逖和刘琨二人都成长了。故选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6"/>
          <p:cNvSpPr txBox="1">
            <a:spLocks/>
          </p:cNvSpPr>
          <p:nvPr/>
        </p:nvSpPr>
        <p:spPr bwMode="auto">
          <a:xfrm>
            <a:off x="360854" y="5157192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考查名词辨析。句意：最后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他们的梦想实现了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他们为国家做出了巨大的贡献。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they made great contributions to their country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他们为国家做出了巨大的贡献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他们实现了梦想。故选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314994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0254" y="47484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981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9084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讲述了祖逖与他的朋友刘琨努力学习和舞剑的故事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这就是成语故事《闻鸡起舞》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947103"/>
            <a:ext cx="9338011" cy="1080120"/>
          </a:xfrm>
          <a:prstGeom prst="rect">
            <a:avLst/>
          </a:prstGeom>
        </p:spPr>
      </p:pic>
      <p:pic>
        <p:nvPicPr>
          <p:cNvPr id="4" name="语篇导航-DA.eps" descr="id:21474886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33117"/>
            <a:ext cx="1728192" cy="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1933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</a:p>
          <a:p>
            <a:pPr indent="609600"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great man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1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hard work and great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was a child, he was a naughty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顽皮的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 who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grew up,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have enough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deeply felt that he could not serve his country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made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4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to study hard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7823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考查形容词辨析和固定搭配。句意：他以努力工作和伟大的成就而闻名。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迟的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famous 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而闻名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525044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考查名词辨析。句意：但小时候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他是一个顽皮的男孩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对读书不感兴趣。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。固定搭配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little interest in...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不感兴趣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370" y="30344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71402" y="483476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3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9058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</a:p>
          <a:p>
            <a:pPr indent="609600"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 Ti was a great man of Jin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his hard work and great achievements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he was a child, he was a naughty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顽皮的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 who showed little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2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grew up, Zu Ti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enough knowledge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deeply felt that he could not serve his country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made up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4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to study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90582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253685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考查动词辨析。句意：随着祖逖长大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他意识到自己知识不够。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didn’t have enough knowledge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自己知识不够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这是他意识到的问题。故选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39034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481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9058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</a:p>
          <a:p>
            <a:pPr indent="609600"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 Ti was a great man of Jin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his hard work and great achievements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he was a child, he was a naughty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顽皮的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 who showed little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2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grew up, Zu Ti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enough knowledge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deeply felt that he could not serve his country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made up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4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to study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90582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考查形容词性物主代词辨析。句意：所以他下定决心要努力学习。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）们的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。根据上下文语境可知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祖逖要下定他的决心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 his mind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来努力学习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此句主语是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故应该用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搭配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下定决心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8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5445224"/>
            <a:ext cx="288031" cy="2880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6996" y="364502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35429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named 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stayed together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slept on one bed every night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6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at the same time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when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7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the rooster crowing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打鸣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80217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句意：祖逖有一位亲密的朋友叫刘琨。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富有的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繁忙的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亲近的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亲密的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had a deep friendship.”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他们有深厚的友谊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因此刘琨应是他亲密的朋友。故选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7251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考查动词短语辨析。句意：他们甚至每天晚上睡在一张床上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每天早上在同一时间起床。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 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 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编造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化妆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even slept on one bed every night ...”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他们晚上睡在一张床上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因此他们早晨一同起床。故选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41536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1704" y="4253890"/>
            <a:ext cx="343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-1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 Ti had a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5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named Liu Kun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a deep friendship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stayed together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even slept on one bed every night and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6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at the same time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when they were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7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Zu Ti heard the rooster crowing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6038" algn="l"/>
                <a:tab pos="6210300" algn="l"/>
                <a:tab pos="8523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94347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当他们正在睡觉时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祖逖听到公鸡在打鸣。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the rooster crowing”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祖逖听到公鸡在打鸣之前正在睡觉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公鸡打鸣叫醒了他。故选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409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36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3981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woke up Liu Kun and said, “How about getting up to play swords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still sleepy, Liu Kun agreed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on, they got up and played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swords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rooster began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their words day after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4618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考查名词辨析。句意：他想到了一个主意。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woke up Liu Kun and said, ‘How about getting up to play swords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此处指的是他想到一个主意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于是醒来就说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一起床就马上练剑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67438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考查连词辨析。句意：刘琨虽然还困着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却很高兴地答应了祖逖。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unless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was still sleepy, Liu Kun agreed with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gladly.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刘坤仍然很困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很高兴地答应了祖逖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此处上下文表示转折关系。故选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254607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614" y="435224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woke up Liu Kun and said, “How about getting up to play swords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still sleepy, Liu Kun agreed with Zu Ti gladly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they got up and played swords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rooster began crowing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kept their words day after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10300" algn="l"/>
                <a:tab pos="87899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much as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good as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37890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考查固定短语辨析。句意：从那时起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一听到鸡叫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他们就起来舞剑。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much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差不多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good as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。根据前文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“...they got up and played swords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他们就起来舞剑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可知他们一听到鸡叫就开始起床舞剑。故选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2907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270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1455</Words>
  <Application>Microsoft Office PowerPoint</Application>
  <PresentationFormat>自定义</PresentationFormat>
  <Paragraphs>83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